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8" roundtripDataSignature="AMtx7mjNMKWIHB0rr6aQtgyDj332IGz6q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customschemas.google.com/relationships/presentationmetadata" Target="meta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269b43717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269b43717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269b43717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269b43717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269b43717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269b43717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269b437176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269b437176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269b43717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269b43717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69b43717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69b43717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269b43717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269b43717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269b43717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269b43717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10"/>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10"/>
          <p:cNvGrpSpPr/>
          <p:nvPr/>
        </p:nvGrpSpPr>
        <p:grpSpPr>
          <a:xfrm>
            <a:off x="830392" y="1191256"/>
            <a:ext cx="745763" cy="45826"/>
            <a:chOff x="4580561" y="2589004"/>
            <a:chExt cx="1064464" cy="25200"/>
          </a:xfrm>
        </p:grpSpPr>
        <p:sp>
          <p:nvSpPr>
            <p:cNvPr id="12" name="Google Shape;12;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10"/>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5" name="Google Shape;15;p10"/>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1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2" name="Shape 82"/>
        <p:cNvGrpSpPr/>
        <p:nvPr/>
      </p:nvGrpSpPr>
      <p:grpSpPr>
        <a:xfrm>
          <a:off x="0" y="0"/>
          <a:ext cx="0" cy="0"/>
          <a:chOff x="0" y="0"/>
          <a:chExt cx="0" cy="0"/>
        </a:xfrm>
      </p:grpSpPr>
      <p:sp>
        <p:nvSpPr>
          <p:cNvPr id="83" name="Google Shape;83;p18"/>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 name="Google Shape;84;p18"/>
          <p:cNvGrpSpPr/>
          <p:nvPr/>
        </p:nvGrpSpPr>
        <p:grpSpPr>
          <a:xfrm>
            <a:off x="830392" y="1191256"/>
            <a:ext cx="745763" cy="45826"/>
            <a:chOff x="4580561" y="2589004"/>
            <a:chExt cx="1064464" cy="25200"/>
          </a:xfrm>
        </p:grpSpPr>
        <p:sp>
          <p:nvSpPr>
            <p:cNvPr id="85" name="Google Shape;85;p1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 name="Google Shape;87;p18"/>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88" name="Google Shape;88;p18"/>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9" name="Google Shape;89;p18"/>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90" name="Google Shape;90;p1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sp>
        <p:nvSpPr>
          <p:cNvPr id="92" name="Google Shape;92;p19"/>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93" name="Google Shape;93;p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94" name="Shape 94"/>
        <p:cNvGrpSpPr/>
        <p:nvPr/>
      </p:nvGrpSpPr>
      <p:grpSpPr>
        <a:xfrm>
          <a:off x="0" y="0"/>
          <a:ext cx="0" cy="0"/>
          <a:chOff x="0" y="0"/>
          <a:chExt cx="0" cy="0"/>
        </a:xfrm>
      </p:grpSpPr>
      <p:grpSp>
        <p:nvGrpSpPr>
          <p:cNvPr id="95" name="Google Shape;95;p20"/>
          <p:cNvGrpSpPr/>
          <p:nvPr/>
        </p:nvGrpSpPr>
        <p:grpSpPr>
          <a:xfrm>
            <a:off x="830392" y="4169130"/>
            <a:ext cx="745763" cy="45826"/>
            <a:chOff x="4580561" y="2589004"/>
            <a:chExt cx="1064464" cy="25200"/>
          </a:xfrm>
        </p:grpSpPr>
        <p:sp>
          <p:nvSpPr>
            <p:cNvPr id="96" name="Google Shape;96;p2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 name="Google Shape;98;p20"/>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99" name="Google Shape;99;p20"/>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0"/>
              </a:spcBef>
              <a:spcAft>
                <a:spcPts val="0"/>
              </a:spcAft>
              <a:buClr>
                <a:schemeClr val="lt1"/>
              </a:buClr>
              <a:buSzPts val="1100"/>
              <a:buChar char="○"/>
              <a:defRPr>
                <a:solidFill>
                  <a:schemeClr val="lt1"/>
                </a:solidFill>
              </a:defRPr>
            </a:lvl2pPr>
            <a:lvl3pPr indent="-298450" lvl="2" marL="1371600" algn="l">
              <a:lnSpc>
                <a:spcPct val="115000"/>
              </a:lnSpc>
              <a:spcBef>
                <a:spcPts val="0"/>
              </a:spcBef>
              <a:spcAft>
                <a:spcPts val="0"/>
              </a:spcAft>
              <a:buClr>
                <a:schemeClr val="lt1"/>
              </a:buClr>
              <a:buSzPts val="1100"/>
              <a:buChar char="■"/>
              <a:defRPr>
                <a:solidFill>
                  <a:schemeClr val="lt1"/>
                </a:solidFill>
              </a:defRPr>
            </a:lvl3pPr>
            <a:lvl4pPr indent="-298450" lvl="3" marL="1828800" algn="l">
              <a:lnSpc>
                <a:spcPct val="115000"/>
              </a:lnSpc>
              <a:spcBef>
                <a:spcPts val="0"/>
              </a:spcBef>
              <a:spcAft>
                <a:spcPts val="0"/>
              </a:spcAft>
              <a:buClr>
                <a:schemeClr val="lt1"/>
              </a:buClr>
              <a:buSzPts val="1100"/>
              <a:buChar char="●"/>
              <a:defRPr>
                <a:solidFill>
                  <a:schemeClr val="lt1"/>
                </a:solidFill>
              </a:defRPr>
            </a:lvl4pPr>
            <a:lvl5pPr indent="-298450" lvl="4" marL="2286000" algn="l">
              <a:lnSpc>
                <a:spcPct val="115000"/>
              </a:lnSpc>
              <a:spcBef>
                <a:spcPts val="0"/>
              </a:spcBef>
              <a:spcAft>
                <a:spcPts val="0"/>
              </a:spcAft>
              <a:buClr>
                <a:schemeClr val="lt1"/>
              </a:buClr>
              <a:buSzPts val="1100"/>
              <a:buChar char="○"/>
              <a:defRPr>
                <a:solidFill>
                  <a:schemeClr val="lt1"/>
                </a:solidFill>
              </a:defRPr>
            </a:lvl5pPr>
            <a:lvl6pPr indent="-298450" lvl="5" marL="2743200" algn="l">
              <a:lnSpc>
                <a:spcPct val="115000"/>
              </a:lnSpc>
              <a:spcBef>
                <a:spcPts val="0"/>
              </a:spcBef>
              <a:spcAft>
                <a:spcPts val="0"/>
              </a:spcAft>
              <a:buClr>
                <a:schemeClr val="lt1"/>
              </a:buClr>
              <a:buSzPts val="1100"/>
              <a:buChar char="■"/>
              <a:defRPr>
                <a:solidFill>
                  <a:schemeClr val="lt1"/>
                </a:solidFill>
              </a:defRPr>
            </a:lvl6pPr>
            <a:lvl7pPr indent="-298450" lvl="6" marL="3200400" algn="l">
              <a:lnSpc>
                <a:spcPct val="115000"/>
              </a:lnSpc>
              <a:spcBef>
                <a:spcPts val="0"/>
              </a:spcBef>
              <a:spcAft>
                <a:spcPts val="0"/>
              </a:spcAft>
              <a:buClr>
                <a:schemeClr val="lt1"/>
              </a:buClr>
              <a:buSzPts val="1100"/>
              <a:buChar char="●"/>
              <a:defRPr>
                <a:solidFill>
                  <a:schemeClr val="lt1"/>
                </a:solidFill>
              </a:defRPr>
            </a:lvl7pPr>
            <a:lvl8pPr indent="-298450" lvl="7" marL="3657600" algn="l">
              <a:lnSpc>
                <a:spcPct val="115000"/>
              </a:lnSpc>
              <a:spcBef>
                <a:spcPts val="0"/>
              </a:spcBef>
              <a:spcAft>
                <a:spcPts val="0"/>
              </a:spcAft>
              <a:buClr>
                <a:schemeClr val="lt1"/>
              </a:buClr>
              <a:buSzPts val="1100"/>
              <a:buChar char="○"/>
              <a:defRPr>
                <a:solidFill>
                  <a:schemeClr val="lt1"/>
                </a:solidFill>
              </a:defRPr>
            </a:lvl8pPr>
            <a:lvl9pPr indent="-298450" lvl="8" marL="4114800" algn="l">
              <a:lnSpc>
                <a:spcPct val="115000"/>
              </a:lnSpc>
              <a:spcBef>
                <a:spcPts val="0"/>
              </a:spcBef>
              <a:spcAft>
                <a:spcPts val="0"/>
              </a:spcAft>
              <a:buClr>
                <a:schemeClr val="lt1"/>
              </a:buClr>
              <a:buSzPts val="1100"/>
              <a:buChar char="■"/>
              <a:defRPr>
                <a:solidFill>
                  <a:schemeClr val="lt1"/>
                </a:solidFill>
              </a:defRPr>
            </a:lvl9pPr>
          </a:lstStyle>
          <a:p/>
        </p:txBody>
      </p:sp>
      <p:sp>
        <p:nvSpPr>
          <p:cNvPr id="100" name="Google Shape;100;p2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 name="Shape 101"/>
        <p:cNvGrpSpPr/>
        <p:nvPr/>
      </p:nvGrpSpPr>
      <p:grpSpPr>
        <a:xfrm>
          <a:off x="0" y="0"/>
          <a:ext cx="0" cy="0"/>
          <a:chOff x="0" y="0"/>
          <a:chExt cx="0" cy="0"/>
        </a:xfrm>
      </p:grpSpPr>
      <p:sp>
        <p:nvSpPr>
          <p:cNvPr id="102" name="Google Shape;102;p2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03" name="Shape 103"/>
        <p:cNvGrpSpPr/>
        <p:nvPr/>
      </p:nvGrpSpPr>
      <p:grpSpPr>
        <a:xfrm>
          <a:off x="0" y="0"/>
          <a:ext cx="0" cy="0"/>
          <a:chOff x="0" y="0"/>
          <a:chExt cx="0" cy="0"/>
        </a:xfrm>
      </p:grpSpPr>
      <p:sp>
        <p:nvSpPr>
          <p:cNvPr id="104" name="Google Shape;104;p22"/>
          <p:cNvSpPr txBox="1"/>
          <p:nvPr>
            <p:ph type="title"/>
          </p:nvPr>
        </p:nvSpPr>
        <p:spPr>
          <a:xfrm>
            <a:off x="1308150" y="1318650"/>
            <a:ext cx="71100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FFFFFF"/>
              </a:buClr>
              <a:buSzPts val="2600"/>
              <a:buNone/>
              <a:defRPr sz="2600">
                <a:solidFill>
                  <a:srgbClr val="FFFFFF"/>
                </a:solidFill>
              </a:defRPr>
            </a:lvl1pPr>
            <a:lvl2pPr lvl="1" algn="l">
              <a:lnSpc>
                <a:spcPct val="100000"/>
              </a:lnSpc>
              <a:spcBef>
                <a:spcPts val="0"/>
              </a:spcBef>
              <a:spcAft>
                <a:spcPts val="0"/>
              </a:spcAft>
              <a:buClr>
                <a:srgbClr val="FFFFFF"/>
              </a:buClr>
              <a:buSzPts val="2600"/>
              <a:buNone/>
              <a:defRPr sz="2600">
                <a:solidFill>
                  <a:srgbClr val="FFFFFF"/>
                </a:solidFill>
              </a:defRPr>
            </a:lvl2pPr>
            <a:lvl3pPr lvl="2" algn="l">
              <a:lnSpc>
                <a:spcPct val="100000"/>
              </a:lnSpc>
              <a:spcBef>
                <a:spcPts val="0"/>
              </a:spcBef>
              <a:spcAft>
                <a:spcPts val="0"/>
              </a:spcAft>
              <a:buClr>
                <a:srgbClr val="FFFFFF"/>
              </a:buClr>
              <a:buSzPts val="2600"/>
              <a:buNone/>
              <a:defRPr sz="2600">
                <a:solidFill>
                  <a:srgbClr val="FFFFFF"/>
                </a:solidFill>
              </a:defRPr>
            </a:lvl3pPr>
            <a:lvl4pPr lvl="3" algn="l">
              <a:lnSpc>
                <a:spcPct val="100000"/>
              </a:lnSpc>
              <a:spcBef>
                <a:spcPts val="0"/>
              </a:spcBef>
              <a:spcAft>
                <a:spcPts val="0"/>
              </a:spcAft>
              <a:buClr>
                <a:srgbClr val="FFFFFF"/>
              </a:buClr>
              <a:buSzPts val="2600"/>
              <a:buNone/>
              <a:defRPr sz="2600">
                <a:solidFill>
                  <a:srgbClr val="FFFFFF"/>
                </a:solidFill>
              </a:defRPr>
            </a:lvl4pPr>
            <a:lvl5pPr lvl="4" algn="l">
              <a:lnSpc>
                <a:spcPct val="100000"/>
              </a:lnSpc>
              <a:spcBef>
                <a:spcPts val="0"/>
              </a:spcBef>
              <a:spcAft>
                <a:spcPts val="0"/>
              </a:spcAft>
              <a:buClr>
                <a:srgbClr val="FFFFFF"/>
              </a:buClr>
              <a:buSzPts val="2600"/>
              <a:buNone/>
              <a:defRPr sz="2600">
                <a:solidFill>
                  <a:srgbClr val="FFFFFF"/>
                </a:solidFill>
              </a:defRPr>
            </a:lvl5pPr>
            <a:lvl6pPr lvl="5" algn="l">
              <a:lnSpc>
                <a:spcPct val="100000"/>
              </a:lnSpc>
              <a:spcBef>
                <a:spcPts val="0"/>
              </a:spcBef>
              <a:spcAft>
                <a:spcPts val="0"/>
              </a:spcAft>
              <a:buClr>
                <a:srgbClr val="FFFFFF"/>
              </a:buClr>
              <a:buSzPts val="2600"/>
              <a:buNone/>
              <a:defRPr sz="2600">
                <a:solidFill>
                  <a:srgbClr val="FFFFFF"/>
                </a:solidFill>
              </a:defRPr>
            </a:lvl6pPr>
            <a:lvl7pPr lvl="6" algn="l">
              <a:lnSpc>
                <a:spcPct val="100000"/>
              </a:lnSpc>
              <a:spcBef>
                <a:spcPts val="0"/>
              </a:spcBef>
              <a:spcAft>
                <a:spcPts val="0"/>
              </a:spcAft>
              <a:buClr>
                <a:srgbClr val="FFFFFF"/>
              </a:buClr>
              <a:buSzPts val="2600"/>
              <a:buNone/>
              <a:defRPr sz="2600">
                <a:solidFill>
                  <a:srgbClr val="FFFFFF"/>
                </a:solidFill>
              </a:defRPr>
            </a:lvl7pPr>
            <a:lvl8pPr lvl="7" algn="l">
              <a:lnSpc>
                <a:spcPct val="100000"/>
              </a:lnSpc>
              <a:spcBef>
                <a:spcPts val="0"/>
              </a:spcBef>
              <a:spcAft>
                <a:spcPts val="0"/>
              </a:spcAft>
              <a:buClr>
                <a:srgbClr val="FFFFFF"/>
              </a:buClr>
              <a:buSzPts val="2600"/>
              <a:buNone/>
              <a:defRPr sz="2600">
                <a:solidFill>
                  <a:srgbClr val="FFFFFF"/>
                </a:solidFill>
              </a:defRPr>
            </a:lvl8pPr>
            <a:lvl9pPr lvl="8" algn="l">
              <a:lnSpc>
                <a:spcPct val="100000"/>
              </a:lnSpc>
              <a:spcBef>
                <a:spcPts val="0"/>
              </a:spcBef>
              <a:spcAft>
                <a:spcPts val="0"/>
              </a:spcAft>
              <a:buClr>
                <a:srgbClr val="FFFFFF"/>
              </a:buClr>
              <a:buSzPts val="2600"/>
              <a:buNone/>
              <a:defRPr sz="2600">
                <a:solidFill>
                  <a:srgbClr val="FFFFFF"/>
                </a:solidFill>
              </a:defRPr>
            </a:lvl9pPr>
          </a:lstStyle>
          <a:p/>
        </p:txBody>
      </p:sp>
      <p:sp>
        <p:nvSpPr>
          <p:cNvPr id="105" name="Google Shape;105;p2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06" name="Google Shape;106;p2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GB" sz="600" u="none" cap="none" strike="noStrike">
                <a:solidFill>
                  <a:srgbClr val="FFFFFF"/>
                </a:solidFill>
                <a:latin typeface="Raleway"/>
                <a:ea typeface="Raleway"/>
                <a:cs typeface="Raleway"/>
                <a:sym typeface="Raleway"/>
              </a:rPr>
              <a:t>Confidential</a:t>
            </a:r>
            <a:endParaRPr b="1" i="0" sz="600" u="none" cap="none" strike="noStrike">
              <a:solidFill>
                <a:srgbClr val="FFFFFF"/>
              </a:solidFill>
              <a:latin typeface="Raleway"/>
              <a:ea typeface="Raleway"/>
              <a:cs typeface="Raleway"/>
              <a:sym typeface="Raleway"/>
            </a:endParaRPr>
          </a:p>
        </p:txBody>
      </p:sp>
      <p:sp>
        <p:nvSpPr>
          <p:cNvPr id="107" name="Google Shape;107;p2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GB" sz="600" u="none" cap="none" strike="noStrike">
                <a:solidFill>
                  <a:srgbClr val="FFFFFF"/>
                </a:solidFill>
                <a:latin typeface="Raleway"/>
                <a:ea typeface="Raleway"/>
                <a:cs typeface="Raleway"/>
                <a:sym typeface="Raleway"/>
              </a:rPr>
              <a:t>Customized for </a:t>
            </a:r>
            <a:r>
              <a:rPr b="1" i="0" lang="en-GB" sz="600" u="none" cap="none" strike="noStrike">
                <a:solidFill>
                  <a:srgbClr val="FFFFFF"/>
                </a:solidFill>
                <a:latin typeface="Raleway"/>
                <a:ea typeface="Raleway"/>
                <a:cs typeface="Raleway"/>
                <a:sym typeface="Raleway"/>
              </a:rPr>
              <a:t>Lorem Ipsum LLC</a:t>
            </a:r>
            <a:endParaRPr b="0" i="0" sz="600" u="none" cap="none" strike="noStrike">
              <a:solidFill>
                <a:srgbClr val="FFFFFF"/>
              </a:solidFill>
              <a:latin typeface="Raleway"/>
              <a:ea typeface="Raleway"/>
              <a:cs typeface="Raleway"/>
              <a:sym typeface="Raleway"/>
            </a:endParaRPr>
          </a:p>
        </p:txBody>
      </p:sp>
      <p:sp>
        <p:nvSpPr>
          <p:cNvPr id="108" name="Google Shape;108;p2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GB" sz="600" u="none" cap="none" strike="noStrike">
                <a:solidFill>
                  <a:srgbClr val="FFFFFF"/>
                </a:solidFill>
                <a:latin typeface="Raleway"/>
                <a:ea typeface="Raleway"/>
                <a:cs typeface="Raleway"/>
                <a:sym typeface="Raleway"/>
              </a:rPr>
              <a:t>Version 1.0</a:t>
            </a:r>
            <a:endParaRPr b="1" i="0" sz="600" u="none" cap="none" strike="noStrike">
              <a:solidFill>
                <a:srgbClr val="FFFFFF"/>
              </a:solidFill>
              <a:latin typeface="Raleway"/>
              <a:ea typeface="Raleway"/>
              <a:cs typeface="Raleway"/>
              <a:sym typeface="Raleway"/>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09" name="Shape 109"/>
        <p:cNvGrpSpPr/>
        <p:nvPr/>
      </p:nvGrpSpPr>
      <p:grpSpPr>
        <a:xfrm>
          <a:off x="0" y="0"/>
          <a:ext cx="0" cy="0"/>
          <a:chOff x="0" y="0"/>
          <a:chExt cx="0" cy="0"/>
        </a:xfrm>
      </p:grpSpPr>
      <p:grpSp>
        <p:nvGrpSpPr>
          <p:cNvPr id="110" name="Google Shape;110;p23"/>
          <p:cNvGrpSpPr/>
          <p:nvPr/>
        </p:nvGrpSpPr>
        <p:grpSpPr>
          <a:xfrm>
            <a:off x="830392" y="1191256"/>
            <a:ext cx="745763" cy="45826"/>
            <a:chOff x="4580561" y="2589004"/>
            <a:chExt cx="1064464" cy="25200"/>
          </a:xfrm>
        </p:grpSpPr>
        <p:sp>
          <p:nvSpPr>
            <p:cNvPr id="111" name="Google Shape;111;p2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 name="Google Shape;113;p23"/>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14" name="Google Shape;114;p2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23"/>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6" name="Google Shape;116;p23"/>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17" name="Google Shape;117;p23"/>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18" name="Google Shape;118;p23"/>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119" name="Shape 119"/>
        <p:cNvGrpSpPr/>
        <p:nvPr/>
      </p:nvGrpSpPr>
      <p:grpSpPr>
        <a:xfrm>
          <a:off x="0" y="0"/>
          <a:ext cx="0" cy="0"/>
          <a:chOff x="0" y="0"/>
          <a:chExt cx="0" cy="0"/>
        </a:xfrm>
      </p:grpSpPr>
      <p:pic>
        <p:nvPicPr>
          <p:cNvPr descr="shutterstock_31891705.jpg" id="120" name="Google Shape;120;p24"/>
          <p:cNvPicPr preferRelativeResize="0"/>
          <p:nvPr/>
        </p:nvPicPr>
        <p:blipFill rotWithShape="1">
          <a:blip r:embed="rId2">
            <a:alphaModFix/>
          </a:blip>
          <a:srcRect b="11970" l="0" r="0" t="11971"/>
          <a:stretch/>
        </p:blipFill>
        <p:spPr>
          <a:xfrm>
            <a:off x="0" y="487825"/>
            <a:ext cx="9143999" cy="4655673"/>
          </a:xfrm>
          <a:prstGeom prst="rect">
            <a:avLst/>
          </a:prstGeom>
          <a:noFill/>
          <a:ln>
            <a:noFill/>
          </a:ln>
        </p:spPr>
      </p:pic>
      <p:sp>
        <p:nvSpPr>
          <p:cNvPr id="121" name="Google Shape;121;p2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23" name="Google Shape;123;p24"/>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4" name="Google Shape;124;p24"/>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25" name="Google Shape;125;p24"/>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26" name="Google Shape;126;p24"/>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127" name="Google Shape;127;p24"/>
          <p:cNvSpPr txBox="1"/>
          <p:nvPr>
            <p:ph type="title"/>
          </p:nvPr>
        </p:nvSpPr>
        <p:spPr>
          <a:xfrm>
            <a:off x="729450" y="2056375"/>
            <a:ext cx="5887500" cy="1518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_2">
    <p:spTree>
      <p:nvGrpSpPr>
        <p:cNvPr id="17" name="Shape 17"/>
        <p:cNvGrpSpPr/>
        <p:nvPr/>
      </p:nvGrpSpPr>
      <p:grpSpPr>
        <a:xfrm>
          <a:off x="0" y="0"/>
          <a:ext cx="0" cy="0"/>
          <a:chOff x="0" y="0"/>
          <a:chExt cx="0" cy="0"/>
        </a:xfrm>
      </p:grpSpPr>
      <p:sp>
        <p:nvSpPr>
          <p:cNvPr id="18" name="Google Shape;18;p2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20" name="Google Shape;20;p25"/>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 name="Google Shape;21;p25"/>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22" name="Google Shape;22;p25"/>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23" name="Google Shape;23;p25"/>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24" name="Google Shape;24;p25"/>
          <p:cNvSpPr txBox="1"/>
          <p:nvPr>
            <p:ph idx="1" type="body"/>
          </p:nvPr>
        </p:nvSpPr>
        <p:spPr>
          <a:xfrm>
            <a:off x="729450" y="1068650"/>
            <a:ext cx="7688700" cy="10344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5" name="Shape 25"/>
        <p:cNvGrpSpPr/>
        <p:nvPr/>
      </p:nvGrpSpPr>
      <p:grpSpPr>
        <a:xfrm>
          <a:off x="0" y="0"/>
          <a:ext cx="0" cy="0"/>
          <a:chOff x="0" y="0"/>
          <a:chExt cx="0" cy="0"/>
        </a:xfrm>
      </p:grpSpPr>
      <p:pic>
        <p:nvPicPr>
          <p:cNvPr descr="shutterstock_429987889_edited.jpg" id="26" name="Google Shape;26;p11"/>
          <p:cNvPicPr preferRelativeResize="0"/>
          <p:nvPr/>
        </p:nvPicPr>
        <p:blipFill rotWithShape="1">
          <a:blip r:embed="rId2">
            <a:alphaModFix/>
          </a:blip>
          <a:srcRect b="23589" l="0" r="0" t="21799"/>
          <a:stretch/>
        </p:blipFill>
        <p:spPr>
          <a:xfrm>
            <a:off x="0" y="487825"/>
            <a:ext cx="9144000" cy="4655676"/>
          </a:xfrm>
          <a:prstGeom prst="rect">
            <a:avLst/>
          </a:prstGeom>
          <a:noFill/>
          <a:ln>
            <a:noFill/>
          </a:ln>
        </p:spPr>
      </p:pic>
      <p:sp>
        <p:nvSpPr>
          <p:cNvPr id="27" name="Google Shape;27;p11"/>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 name="Google Shape;28;p11"/>
          <p:cNvGrpSpPr/>
          <p:nvPr/>
        </p:nvGrpSpPr>
        <p:grpSpPr>
          <a:xfrm>
            <a:off x="830392" y="1191256"/>
            <a:ext cx="745763" cy="45826"/>
            <a:chOff x="4580561" y="2589004"/>
            <a:chExt cx="1064464" cy="25200"/>
          </a:xfrm>
        </p:grpSpPr>
        <p:sp>
          <p:nvSpPr>
            <p:cNvPr id="29" name="Google Shape;29;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 name="Google Shape;31;p11"/>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32" name="Google Shape;32;p11"/>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33" name="Google Shape;33;p1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34" name="Google Shape;34;p11"/>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 name="Google Shape;35;p11"/>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36" name="Google Shape;36;p11"/>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37" name="Google Shape;37;p11"/>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8" name="Shape 38"/>
        <p:cNvGrpSpPr/>
        <p:nvPr/>
      </p:nvGrpSpPr>
      <p:grpSpPr>
        <a:xfrm>
          <a:off x="0" y="0"/>
          <a:ext cx="0" cy="0"/>
          <a:chOff x="0" y="0"/>
          <a:chExt cx="0" cy="0"/>
        </a:xfrm>
      </p:grpSpPr>
      <p:grpSp>
        <p:nvGrpSpPr>
          <p:cNvPr id="39" name="Google Shape;39;p12"/>
          <p:cNvGrpSpPr/>
          <p:nvPr/>
        </p:nvGrpSpPr>
        <p:grpSpPr>
          <a:xfrm>
            <a:off x="830392" y="1191256"/>
            <a:ext cx="745763" cy="45826"/>
            <a:chOff x="4580561" y="2589004"/>
            <a:chExt cx="1064464" cy="25200"/>
          </a:xfrm>
        </p:grpSpPr>
        <p:sp>
          <p:nvSpPr>
            <p:cNvPr id="40" name="Google Shape;40;p1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1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 name="Google Shape;42;p12"/>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43" name="Google Shape;43;p1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1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6" name="Google Shape;46;p13"/>
          <p:cNvGrpSpPr/>
          <p:nvPr/>
        </p:nvGrpSpPr>
        <p:grpSpPr>
          <a:xfrm>
            <a:off x="830392" y="1191256"/>
            <a:ext cx="745763" cy="45826"/>
            <a:chOff x="4580561" y="2589004"/>
            <a:chExt cx="1064464" cy="25200"/>
          </a:xfrm>
        </p:grpSpPr>
        <p:sp>
          <p:nvSpPr>
            <p:cNvPr id="47" name="Google Shape;47;p1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1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 name="Google Shape;49;p1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50" name="Google Shape;50;p13"/>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51" name="Google Shape;51;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2" name="Shape 52"/>
        <p:cNvGrpSpPr/>
        <p:nvPr/>
      </p:nvGrpSpPr>
      <p:grpSpPr>
        <a:xfrm>
          <a:off x="0" y="0"/>
          <a:ext cx="0" cy="0"/>
          <a:chOff x="0" y="0"/>
          <a:chExt cx="0" cy="0"/>
        </a:xfrm>
      </p:grpSpPr>
      <p:sp>
        <p:nvSpPr>
          <p:cNvPr id="53" name="Google Shape;53;p1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 name="Google Shape;54;p14"/>
          <p:cNvGrpSpPr/>
          <p:nvPr/>
        </p:nvGrpSpPr>
        <p:grpSpPr>
          <a:xfrm>
            <a:off x="830392" y="1191256"/>
            <a:ext cx="745763" cy="45826"/>
            <a:chOff x="4580561" y="2589004"/>
            <a:chExt cx="1064464" cy="25200"/>
          </a:xfrm>
        </p:grpSpPr>
        <p:sp>
          <p:nvSpPr>
            <p:cNvPr id="55" name="Google Shape;55;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 name="Google Shape;57;p14"/>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58" name="Google Shape;58;p14"/>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59" name="Google Shape;59;p14"/>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0" name="Google Shape;60;p1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1" name="Shape 61"/>
        <p:cNvGrpSpPr/>
        <p:nvPr/>
      </p:nvGrpSpPr>
      <p:grpSpPr>
        <a:xfrm>
          <a:off x="0" y="0"/>
          <a:ext cx="0" cy="0"/>
          <a:chOff x="0" y="0"/>
          <a:chExt cx="0" cy="0"/>
        </a:xfrm>
      </p:grpSpPr>
      <p:sp>
        <p:nvSpPr>
          <p:cNvPr id="62" name="Google Shape;62;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15"/>
          <p:cNvGrpSpPr/>
          <p:nvPr/>
        </p:nvGrpSpPr>
        <p:grpSpPr>
          <a:xfrm>
            <a:off x="830392" y="1191256"/>
            <a:ext cx="745763" cy="45826"/>
            <a:chOff x="4580561" y="2589004"/>
            <a:chExt cx="1064464" cy="25200"/>
          </a:xfrm>
        </p:grpSpPr>
        <p:sp>
          <p:nvSpPr>
            <p:cNvPr id="64" name="Google Shape;64;p1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15"/>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67" name="Google Shape;67;p1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8" name="Shape 68"/>
        <p:cNvGrpSpPr/>
        <p:nvPr/>
      </p:nvGrpSpPr>
      <p:grpSpPr>
        <a:xfrm>
          <a:off x="0" y="0"/>
          <a:ext cx="0" cy="0"/>
          <a:chOff x="0" y="0"/>
          <a:chExt cx="0" cy="0"/>
        </a:xfrm>
      </p:grpSpPr>
      <p:sp>
        <p:nvSpPr>
          <p:cNvPr id="69" name="Google Shape;69;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 name="Google Shape;70;p16"/>
          <p:cNvGrpSpPr/>
          <p:nvPr/>
        </p:nvGrpSpPr>
        <p:grpSpPr>
          <a:xfrm>
            <a:off x="830392" y="1191256"/>
            <a:ext cx="745763" cy="45826"/>
            <a:chOff x="4580561" y="2589004"/>
            <a:chExt cx="1064464" cy="25200"/>
          </a:xfrm>
        </p:grpSpPr>
        <p:sp>
          <p:nvSpPr>
            <p:cNvPr id="71" name="Google Shape;71;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 name="Google Shape;73;p16"/>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74" name="Google Shape;74;p16"/>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75" name="Google Shape;75;p1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76" name="Shape 76"/>
        <p:cNvGrpSpPr/>
        <p:nvPr/>
      </p:nvGrpSpPr>
      <p:grpSpPr>
        <a:xfrm>
          <a:off x="0" y="0"/>
          <a:ext cx="0" cy="0"/>
          <a:chOff x="0" y="0"/>
          <a:chExt cx="0" cy="0"/>
        </a:xfrm>
      </p:grpSpPr>
      <p:grpSp>
        <p:nvGrpSpPr>
          <p:cNvPr id="77" name="Google Shape;77;p17"/>
          <p:cNvGrpSpPr/>
          <p:nvPr/>
        </p:nvGrpSpPr>
        <p:grpSpPr>
          <a:xfrm>
            <a:off x="830392" y="4169130"/>
            <a:ext cx="745763" cy="45826"/>
            <a:chOff x="4580561" y="2589004"/>
            <a:chExt cx="1064464" cy="25200"/>
          </a:xfrm>
        </p:grpSpPr>
        <p:sp>
          <p:nvSpPr>
            <p:cNvPr id="78" name="Google Shape;78;p1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 name="Google Shape;80;p17"/>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81" name="Google Shape;81;p1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9pPr>
          </a:lstStyle>
          <a:p/>
        </p:txBody>
      </p:sp>
      <p:sp>
        <p:nvSpPr>
          <p:cNvPr id="7" name="Google Shape;7;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
          <p:cNvSpPr txBox="1"/>
          <p:nvPr>
            <p:ph type="ctrTitle"/>
          </p:nvPr>
        </p:nvSpPr>
        <p:spPr>
          <a:xfrm>
            <a:off x="729450" y="1322450"/>
            <a:ext cx="7729200" cy="16647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4200"/>
              <a:buNone/>
            </a:pPr>
            <a:r>
              <a:rPr lang="en-GB">
                <a:solidFill>
                  <a:srgbClr val="000000"/>
                </a:solidFill>
              </a:rPr>
              <a:t>Smart Weather Monitoring System</a:t>
            </a:r>
            <a:endParaRPr/>
          </a:p>
        </p:txBody>
      </p:sp>
      <p:sp>
        <p:nvSpPr>
          <p:cNvPr id="133" name="Google Shape;133;p1"/>
          <p:cNvSpPr txBox="1"/>
          <p:nvPr>
            <p:ph idx="1" type="subTitle"/>
          </p:nvPr>
        </p:nvSpPr>
        <p:spPr>
          <a:xfrm>
            <a:off x="729458" y="2234400"/>
            <a:ext cx="7985400" cy="541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t/>
            </a:r>
            <a:endParaRPr sz="2200">
              <a:solidFill>
                <a:srgbClr val="434343"/>
              </a:solidFill>
            </a:endParaRPr>
          </a:p>
          <a:p>
            <a:pPr indent="0" lvl="0" marL="0" rtl="0" algn="l">
              <a:lnSpc>
                <a:spcPct val="100000"/>
              </a:lnSpc>
              <a:spcBef>
                <a:spcPts val="0"/>
              </a:spcBef>
              <a:spcAft>
                <a:spcPts val="0"/>
              </a:spcAft>
              <a:buSzPts val="1600"/>
              <a:buNone/>
            </a:pPr>
            <a:r>
              <a:t/>
            </a:r>
            <a:endParaRPr b="1" sz="2200">
              <a:solidFill>
                <a:srgbClr val="434343"/>
              </a:solidFill>
            </a:endParaRPr>
          </a:p>
          <a:p>
            <a:pPr indent="0" lvl="0" marL="0" rtl="0" algn="ctr">
              <a:lnSpc>
                <a:spcPct val="100000"/>
              </a:lnSpc>
              <a:spcBef>
                <a:spcPts val="0"/>
              </a:spcBef>
              <a:spcAft>
                <a:spcPts val="0"/>
              </a:spcAft>
              <a:buSzPts val="1600"/>
              <a:buNone/>
            </a:pPr>
            <a:r>
              <a:rPr b="1" lang="en-GB" sz="2200">
                <a:solidFill>
                  <a:srgbClr val="434343"/>
                </a:solidFill>
              </a:rPr>
              <a:t>Team Members:</a:t>
            </a:r>
            <a:endParaRPr b="1" sz="2200">
              <a:solidFill>
                <a:srgbClr val="434343"/>
              </a:solidFill>
            </a:endParaRPr>
          </a:p>
          <a:p>
            <a:pPr indent="0" lvl="0" marL="0" rtl="0" algn="ctr">
              <a:lnSpc>
                <a:spcPct val="100000"/>
              </a:lnSpc>
              <a:spcBef>
                <a:spcPts val="0"/>
              </a:spcBef>
              <a:spcAft>
                <a:spcPts val="0"/>
              </a:spcAft>
              <a:buSzPts val="1600"/>
              <a:buNone/>
            </a:pPr>
            <a:r>
              <a:rPr lang="en-GB" sz="2200">
                <a:solidFill>
                  <a:srgbClr val="434343"/>
                </a:solidFill>
              </a:rPr>
              <a:t>Komal Rane -18101B0002</a:t>
            </a:r>
            <a:endParaRPr sz="2200">
              <a:solidFill>
                <a:srgbClr val="434343"/>
              </a:solidFill>
            </a:endParaRPr>
          </a:p>
          <a:p>
            <a:pPr indent="0" lvl="0" marL="0" rtl="0" algn="ctr">
              <a:lnSpc>
                <a:spcPct val="100000"/>
              </a:lnSpc>
              <a:spcBef>
                <a:spcPts val="0"/>
              </a:spcBef>
              <a:spcAft>
                <a:spcPts val="0"/>
              </a:spcAft>
              <a:buSzPts val="1600"/>
              <a:buNone/>
            </a:pPr>
            <a:r>
              <a:rPr lang="en-GB" sz="2200">
                <a:solidFill>
                  <a:srgbClr val="434343"/>
                </a:solidFill>
              </a:rPr>
              <a:t>Nitesh Pednekar-18101B0026</a:t>
            </a:r>
            <a:endParaRPr sz="2200">
              <a:solidFill>
                <a:srgbClr val="434343"/>
              </a:solidFill>
            </a:endParaRPr>
          </a:p>
          <a:p>
            <a:pPr indent="0" lvl="0" marL="0" rtl="0" algn="ctr">
              <a:lnSpc>
                <a:spcPct val="100000"/>
              </a:lnSpc>
              <a:spcBef>
                <a:spcPts val="0"/>
              </a:spcBef>
              <a:spcAft>
                <a:spcPts val="0"/>
              </a:spcAft>
              <a:buSzPts val="1600"/>
              <a:buNone/>
            </a:pPr>
            <a:r>
              <a:t/>
            </a:r>
            <a:endParaRPr b="1" sz="2200"/>
          </a:p>
          <a:p>
            <a:pPr indent="0" lvl="0" marL="0" rtl="0" algn="ctr">
              <a:lnSpc>
                <a:spcPct val="100000"/>
              </a:lnSpc>
              <a:spcBef>
                <a:spcPts val="0"/>
              </a:spcBef>
              <a:spcAft>
                <a:spcPts val="0"/>
              </a:spcAft>
              <a:buSzPts val="1600"/>
              <a:buNone/>
            </a:pPr>
            <a:r>
              <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g1269b437176_0_25"/>
          <p:cNvPicPr preferRelativeResize="0"/>
          <p:nvPr/>
        </p:nvPicPr>
        <p:blipFill>
          <a:blip r:embed="rId3">
            <a:alphaModFix/>
          </a:blip>
          <a:stretch>
            <a:fillRect/>
          </a:stretch>
        </p:blipFill>
        <p:spPr>
          <a:xfrm>
            <a:off x="152400" y="152400"/>
            <a:ext cx="6161175" cy="2358400"/>
          </a:xfrm>
          <a:prstGeom prst="rect">
            <a:avLst/>
          </a:prstGeom>
          <a:noFill/>
          <a:ln cap="flat" cmpd="sng" w="9525">
            <a:solidFill>
              <a:schemeClr val="dk2"/>
            </a:solidFill>
            <a:prstDash val="solid"/>
            <a:round/>
            <a:headEnd len="sm" w="sm" type="none"/>
            <a:tailEnd len="sm" w="sm" type="none"/>
          </a:ln>
        </p:spPr>
      </p:pic>
      <p:pic>
        <p:nvPicPr>
          <p:cNvPr id="187" name="Google Shape;187;g1269b437176_0_25"/>
          <p:cNvPicPr preferRelativeResize="0"/>
          <p:nvPr/>
        </p:nvPicPr>
        <p:blipFill>
          <a:blip r:embed="rId4">
            <a:alphaModFix/>
          </a:blip>
          <a:stretch>
            <a:fillRect/>
          </a:stretch>
        </p:blipFill>
        <p:spPr>
          <a:xfrm>
            <a:off x="2644875" y="2669250"/>
            <a:ext cx="6313600" cy="2230475"/>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1269b437176_0_31"/>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pic>
        <p:nvPicPr>
          <p:cNvPr id="193" name="Google Shape;193;g1269b437176_0_31"/>
          <p:cNvPicPr preferRelativeResize="0"/>
          <p:nvPr/>
        </p:nvPicPr>
        <p:blipFill>
          <a:blip r:embed="rId3">
            <a:alphaModFix/>
          </a:blip>
          <a:stretch>
            <a:fillRect/>
          </a:stretch>
        </p:blipFill>
        <p:spPr>
          <a:xfrm>
            <a:off x="834650" y="469300"/>
            <a:ext cx="7124700" cy="346755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1269b437176_0_38"/>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pic>
        <p:nvPicPr>
          <p:cNvPr id="199" name="Google Shape;199;g1269b437176_0_38"/>
          <p:cNvPicPr preferRelativeResize="0"/>
          <p:nvPr/>
        </p:nvPicPr>
        <p:blipFill>
          <a:blip r:embed="rId3">
            <a:alphaModFix/>
          </a:blip>
          <a:stretch>
            <a:fillRect/>
          </a:stretch>
        </p:blipFill>
        <p:spPr>
          <a:xfrm>
            <a:off x="201150" y="225525"/>
            <a:ext cx="4881400" cy="4067750"/>
          </a:xfrm>
          <a:prstGeom prst="rect">
            <a:avLst/>
          </a:prstGeom>
          <a:noFill/>
          <a:ln>
            <a:noFill/>
          </a:ln>
        </p:spPr>
      </p:pic>
      <p:pic>
        <p:nvPicPr>
          <p:cNvPr id="200" name="Google Shape;200;g1269b437176_0_38"/>
          <p:cNvPicPr preferRelativeResize="0"/>
          <p:nvPr/>
        </p:nvPicPr>
        <p:blipFill>
          <a:blip r:embed="rId4">
            <a:alphaModFix/>
          </a:blip>
          <a:stretch>
            <a:fillRect/>
          </a:stretch>
        </p:blipFill>
        <p:spPr>
          <a:xfrm>
            <a:off x="5143500" y="877575"/>
            <a:ext cx="3770501" cy="2803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1269b437176_0_44"/>
          <p:cNvSpPr txBox="1"/>
          <p:nvPr>
            <p:ph idx="1" type="subTitle"/>
          </p:nvPr>
        </p:nvSpPr>
        <p:spPr>
          <a:xfrm>
            <a:off x="729625" y="1937950"/>
            <a:ext cx="7688100" cy="17760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Char char="●"/>
            </a:pPr>
            <a:r>
              <a:rPr b="1" lang="en-GB" sz="1800"/>
              <a:t>Random Forest:</a:t>
            </a:r>
            <a:r>
              <a:rPr lang="en-GB" sz="1800"/>
              <a:t>It </a:t>
            </a:r>
            <a:r>
              <a:rPr lang="en-GB" sz="1800">
                <a:latin typeface="Arial"/>
                <a:ea typeface="Arial"/>
                <a:cs typeface="Arial"/>
                <a:sym typeface="Arial"/>
              </a:rPr>
              <a:t>is a Supervised Machine Learning Algorithm that is used widely in Classification and Regression problems. It builds decision trees on different samples and takes their majority vote for classification and average in case of regression.</a:t>
            </a:r>
            <a:endParaRPr sz="1800">
              <a:latin typeface="Arial"/>
              <a:ea typeface="Arial"/>
              <a:cs typeface="Arial"/>
              <a:sym typeface="Arial"/>
            </a:endParaRPr>
          </a:p>
          <a:p>
            <a:pPr indent="-342900" lvl="1" marL="914400" rtl="0" algn="just">
              <a:spcBef>
                <a:spcPts val="0"/>
              </a:spcBef>
              <a:spcAft>
                <a:spcPts val="0"/>
              </a:spcAft>
              <a:buSzPts val="1800"/>
              <a:buFont typeface="Arial"/>
              <a:buChar char="○"/>
            </a:pPr>
            <a:r>
              <a:rPr lang="en-GB" sz="1800">
                <a:latin typeface="Arial"/>
                <a:ea typeface="Arial"/>
                <a:cs typeface="Arial"/>
                <a:sym typeface="Arial"/>
              </a:rPr>
              <a:t>Accuracy Achieved: 86%</a:t>
            </a:r>
            <a:endParaRPr sz="1800">
              <a:latin typeface="Arial"/>
              <a:ea typeface="Arial"/>
              <a:cs typeface="Arial"/>
              <a:sym typeface="Arial"/>
            </a:endParaRPr>
          </a:p>
          <a:p>
            <a:pPr indent="-342900" lvl="0" marL="457200" rtl="0" algn="just">
              <a:spcBef>
                <a:spcPts val="0"/>
              </a:spcBef>
              <a:spcAft>
                <a:spcPts val="0"/>
              </a:spcAft>
              <a:buSzPts val="1800"/>
              <a:buChar char="●"/>
            </a:pPr>
            <a:r>
              <a:rPr b="1" lang="en-GB" sz="1800"/>
              <a:t>Logistic Regression: </a:t>
            </a:r>
            <a:r>
              <a:rPr lang="en-GB" sz="1800">
                <a:latin typeface="Arial"/>
                <a:ea typeface="Arial"/>
                <a:cs typeface="Arial"/>
                <a:sym typeface="Arial"/>
              </a:rPr>
              <a:t>Logistic regression is a process of modeling the probability of a discrete outcome given an input variable.</a:t>
            </a:r>
            <a:endParaRPr sz="1800">
              <a:latin typeface="Arial"/>
              <a:ea typeface="Arial"/>
              <a:cs typeface="Arial"/>
              <a:sym typeface="Arial"/>
            </a:endParaRPr>
          </a:p>
          <a:p>
            <a:pPr indent="-342900" lvl="1" marL="914400" rtl="0" algn="just">
              <a:spcBef>
                <a:spcPts val="0"/>
              </a:spcBef>
              <a:spcAft>
                <a:spcPts val="0"/>
              </a:spcAft>
              <a:buSzPts val="1800"/>
              <a:buChar char="○"/>
            </a:pPr>
            <a:r>
              <a:rPr lang="en-GB" sz="1800">
                <a:latin typeface="Arial"/>
                <a:ea typeface="Arial"/>
                <a:cs typeface="Arial"/>
                <a:sym typeface="Arial"/>
              </a:rPr>
              <a:t>Accuracy Achieved: 82%</a:t>
            </a:r>
            <a:r>
              <a:rPr lang="en-GB" sz="1800">
                <a:latin typeface="Arial"/>
                <a:ea typeface="Arial"/>
                <a:cs typeface="Arial"/>
                <a:sym typeface="Arial"/>
              </a:rPr>
              <a:t> </a:t>
            </a:r>
            <a:endParaRPr sz="1800"/>
          </a:p>
        </p:txBody>
      </p:sp>
      <p:sp>
        <p:nvSpPr>
          <p:cNvPr id="206" name="Google Shape;206;g1269b437176_0_44"/>
          <p:cNvSpPr txBox="1"/>
          <p:nvPr>
            <p:ph type="ctrTitle"/>
          </p:nvPr>
        </p:nvSpPr>
        <p:spPr>
          <a:xfrm>
            <a:off x="729625" y="1224975"/>
            <a:ext cx="7688100" cy="82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3700"/>
              <a:t>Python Models Used</a:t>
            </a:r>
            <a:endParaRPr sz="3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8"/>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200"/>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
          <p:cNvSpPr txBox="1"/>
          <p:nvPr>
            <p:ph type="ctrTitle"/>
          </p:nvPr>
        </p:nvSpPr>
        <p:spPr>
          <a:xfrm>
            <a:off x="729625" y="1322450"/>
            <a:ext cx="7688100" cy="848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200"/>
              <a:buNone/>
            </a:pPr>
            <a:r>
              <a:rPr lang="en-GB" sz="3700"/>
              <a:t>Content</a:t>
            </a:r>
            <a:endParaRPr sz="3700"/>
          </a:p>
        </p:txBody>
      </p:sp>
      <p:sp>
        <p:nvSpPr>
          <p:cNvPr id="139" name="Google Shape;139;p2"/>
          <p:cNvSpPr txBox="1"/>
          <p:nvPr>
            <p:ph idx="1" type="subTitle"/>
          </p:nvPr>
        </p:nvSpPr>
        <p:spPr>
          <a:xfrm>
            <a:off x="727950" y="1976150"/>
            <a:ext cx="7688100" cy="2594400"/>
          </a:xfrm>
          <a:prstGeom prst="rect">
            <a:avLst/>
          </a:prstGeom>
          <a:noFill/>
          <a:ln>
            <a:noFill/>
          </a:ln>
        </p:spPr>
        <p:txBody>
          <a:bodyPr anchorCtr="0" anchor="t" bIns="91425" lIns="91425" spcFirstLastPara="1" rIns="91425" wrap="square" tIns="91425">
            <a:normAutofit fontScale="25000" lnSpcReduction="10000"/>
          </a:bodyPr>
          <a:lstStyle/>
          <a:p>
            <a:pPr indent="-355600" lvl="0" marL="457200" rtl="0" algn="l">
              <a:lnSpc>
                <a:spcPct val="115000"/>
              </a:lnSpc>
              <a:spcBef>
                <a:spcPts val="0"/>
              </a:spcBef>
              <a:spcAft>
                <a:spcPts val="0"/>
              </a:spcAft>
              <a:buClr>
                <a:srgbClr val="434343"/>
              </a:buClr>
              <a:buSzPct val="100000"/>
              <a:buChar char="●"/>
            </a:pPr>
            <a:r>
              <a:rPr lang="en-GB" sz="8000">
                <a:solidFill>
                  <a:srgbClr val="434343"/>
                </a:solidFill>
              </a:rPr>
              <a:t>Introduction</a:t>
            </a:r>
            <a:endParaRPr sz="8000">
              <a:solidFill>
                <a:srgbClr val="434343"/>
              </a:solidFill>
            </a:endParaRPr>
          </a:p>
          <a:p>
            <a:pPr indent="-355600" lvl="0" marL="457200" rtl="0" algn="l">
              <a:lnSpc>
                <a:spcPct val="115000"/>
              </a:lnSpc>
              <a:spcBef>
                <a:spcPts val="0"/>
              </a:spcBef>
              <a:spcAft>
                <a:spcPts val="0"/>
              </a:spcAft>
              <a:buClr>
                <a:srgbClr val="434343"/>
              </a:buClr>
              <a:buSzPct val="100000"/>
              <a:buChar char="●"/>
            </a:pPr>
            <a:r>
              <a:rPr lang="en-GB" sz="8000">
                <a:solidFill>
                  <a:srgbClr val="434343"/>
                </a:solidFill>
              </a:rPr>
              <a:t>Circuit Diagram </a:t>
            </a:r>
            <a:endParaRPr sz="8000">
              <a:solidFill>
                <a:srgbClr val="434343"/>
              </a:solidFill>
            </a:endParaRPr>
          </a:p>
          <a:p>
            <a:pPr indent="-355600" lvl="0" marL="457200" rtl="0" algn="l">
              <a:lnSpc>
                <a:spcPct val="115000"/>
              </a:lnSpc>
              <a:spcBef>
                <a:spcPts val="0"/>
              </a:spcBef>
              <a:spcAft>
                <a:spcPts val="0"/>
              </a:spcAft>
              <a:buClr>
                <a:srgbClr val="434343"/>
              </a:buClr>
              <a:buSzPct val="100000"/>
              <a:buChar char="●"/>
            </a:pPr>
            <a:r>
              <a:rPr lang="en-GB" sz="8000">
                <a:solidFill>
                  <a:srgbClr val="434343"/>
                </a:solidFill>
              </a:rPr>
              <a:t>Hardware Used</a:t>
            </a:r>
            <a:endParaRPr sz="8000">
              <a:solidFill>
                <a:srgbClr val="434343"/>
              </a:solidFill>
            </a:endParaRPr>
          </a:p>
          <a:p>
            <a:pPr indent="-355600" lvl="0" marL="457200" rtl="0" algn="l">
              <a:lnSpc>
                <a:spcPct val="115000"/>
              </a:lnSpc>
              <a:spcBef>
                <a:spcPts val="0"/>
              </a:spcBef>
              <a:spcAft>
                <a:spcPts val="0"/>
              </a:spcAft>
              <a:buClr>
                <a:srgbClr val="434343"/>
              </a:buClr>
              <a:buSzPct val="100000"/>
              <a:buChar char="●"/>
            </a:pPr>
            <a:r>
              <a:rPr lang="en-GB" sz="8000">
                <a:solidFill>
                  <a:srgbClr val="434343"/>
                </a:solidFill>
              </a:rPr>
              <a:t>Software Used</a:t>
            </a:r>
            <a:endParaRPr sz="8000">
              <a:solidFill>
                <a:srgbClr val="434343"/>
              </a:solidFill>
            </a:endParaRPr>
          </a:p>
          <a:p>
            <a:pPr indent="-355600" lvl="0" marL="457200" rtl="0" algn="l">
              <a:lnSpc>
                <a:spcPct val="115000"/>
              </a:lnSpc>
              <a:spcBef>
                <a:spcPts val="0"/>
              </a:spcBef>
              <a:spcAft>
                <a:spcPts val="0"/>
              </a:spcAft>
              <a:buClr>
                <a:srgbClr val="434343"/>
              </a:buClr>
              <a:buSzPct val="100000"/>
              <a:buChar char="●"/>
            </a:pPr>
            <a:r>
              <a:rPr lang="en-GB" sz="8000">
                <a:solidFill>
                  <a:srgbClr val="434343"/>
                </a:solidFill>
              </a:rPr>
              <a:t>Contribution</a:t>
            </a:r>
            <a:endParaRPr sz="8000">
              <a:solidFill>
                <a:srgbClr val="434343"/>
              </a:solidFill>
            </a:endParaRPr>
          </a:p>
          <a:p>
            <a:pPr indent="-355600" lvl="0" marL="457200" rtl="0" algn="l">
              <a:lnSpc>
                <a:spcPct val="115000"/>
              </a:lnSpc>
              <a:spcBef>
                <a:spcPts val="0"/>
              </a:spcBef>
              <a:spcAft>
                <a:spcPts val="0"/>
              </a:spcAft>
              <a:buClr>
                <a:srgbClr val="434343"/>
              </a:buClr>
              <a:buSzPct val="100000"/>
              <a:buChar char="●"/>
            </a:pPr>
            <a:r>
              <a:rPr lang="en-GB" sz="8000">
                <a:solidFill>
                  <a:srgbClr val="434343"/>
                </a:solidFill>
              </a:rPr>
              <a:t>Actual Model</a:t>
            </a:r>
            <a:endParaRPr sz="8000">
              <a:solidFill>
                <a:srgbClr val="434343"/>
              </a:solidFill>
            </a:endParaRPr>
          </a:p>
          <a:p>
            <a:pPr indent="-355600" lvl="0" marL="457200" rtl="0" algn="l">
              <a:lnSpc>
                <a:spcPct val="115000"/>
              </a:lnSpc>
              <a:spcBef>
                <a:spcPts val="0"/>
              </a:spcBef>
              <a:spcAft>
                <a:spcPts val="0"/>
              </a:spcAft>
              <a:buClr>
                <a:srgbClr val="434343"/>
              </a:buClr>
              <a:buSzPct val="100000"/>
              <a:buChar char="●"/>
            </a:pPr>
            <a:r>
              <a:rPr lang="en-GB" sz="8000">
                <a:solidFill>
                  <a:srgbClr val="434343"/>
                </a:solidFill>
              </a:rPr>
              <a:t>ScreenShots</a:t>
            </a:r>
            <a:endParaRPr sz="8000">
              <a:solidFill>
                <a:srgbClr val="434343"/>
              </a:solidFill>
            </a:endParaRPr>
          </a:p>
          <a:p>
            <a:pPr indent="0" lvl="0" marL="0" rtl="0" algn="l">
              <a:lnSpc>
                <a:spcPct val="100000"/>
              </a:lnSpc>
              <a:spcBef>
                <a:spcPts val="0"/>
              </a:spcBef>
              <a:spcAft>
                <a:spcPts val="0"/>
              </a:spcAft>
              <a:buNone/>
            </a:pPr>
            <a:r>
              <a:t/>
            </a:r>
            <a:endParaRPr sz="1800">
              <a:solidFill>
                <a:srgbClr val="85200C"/>
              </a:solidFill>
            </a:endParaRPr>
          </a:p>
          <a:p>
            <a:pPr indent="0" lvl="0" marL="0" rtl="0" algn="l">
              <a:lnSpc>
                <a:spcPct val="100000"/>
              </a:lnSpc>
              <a:spcBef>
                <a:spcPts val="0"/>
              </a:spcBef>
              <a:spcAft>
                <a:spcPts val="0"/>
              </a:spcAft>
              <a:buSzPct val="88888"/>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3"/>
          <p:cNvSpPr txBox="1"/>
          <p:nvPr>
            <p:ph type="ctrTitle"/>
          </p:nvPr>
        </p:nvSpPr>
        <p:spPr>
          <a:xfrm>
            <a:off x="729450" y="1322450"/>
            <a:ext cx="7688100" cy="8199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Introduction</a:t>
            </a:r>
            <a:endParaRPr/>
          </a:p>
        </p:txBody>
      </p:sp>
      <p:sp>
        <p:nvSpPr>
          <p:cNvPr id="145" name="Google Shape;145;p3"/>
          <p:cNvSpPr txBox="1"/>
          <p:nvPr>
            <p:ph idx="1" type="subTitle"/>
          </p:nvPr>
        </p:nvSpPr>
        <p:spPr>
          <a:xfrm>
            <a:off x="729625" y="1998900"/>
            <a:ext cx="7688100" cy="2227800"/>
          </a:xfrm>
          <a:prstGeom prst="rect">
            <a:avLst/>
          </a:prstGeom>
          <a:noFill/>
          <a:ln>
            <a:noFill/>
          </a:ln>
        </p:spPr>
        <p:txBody>
          <a:bodyPr anchorCtr="0" anchor="t" bIns="91425" lIns="91425" spcFirstLastPara="1" rIns="91425" wrap="square" tIns="91425">
            <a:normAutofit fontScale="92500" lnSpcReduction="10000"/>
          </a:bodyPr>
          <a:lstStyle/>
          <a:p>
            <a:pPr indent="0" lvl="0" marL="0" rtl="0" algn="just">
              <a:lnSpc>
                <a:spcPct val="100000"/>
              </a:lnSpc>
              <a:spcBef>
                <a:spcPts val="0"/>
              </a:spcBef>
              <a:spcAft>
                <a:spcPts val="0"/>
              </a:spcAft>
              <a:buNone/>
            </a:pPr>
            <a:r>
              <a:t/>
            </a:r>
            <a:endParaRPr sz="1800">
              <a:solidFill>
                <a:srgbClr val="434343"/>
              </a:solidFill>
            </a:endParaRPr>
          </a:p>
          <a:p>
            <a:pPr indent="-346075" lvl="0" marL="457200" rtl="0" algn="just">
              <a:lnSpc>
                <a:spcPct val="100000"/>
              </a:lnSpc>
              <a:spcBef>
                <a:spcPts val="0"/>
              </a:spcBef>
              <a:spcAft>
                <a:spcPts val="0"/>
              </a:spcAft>
              <a:buClr>
                <a:srgbClr val="434343"/>
              </a:buClr>
              <a:buSzPct val="100000"/>
              <a:buChar char="●"/>
            </a:pPr>
            <a:r>
              <a:rPr lang="en-GB" sz="2000">
                <a:solidFill>
                  <a:srgbClr val="434343"/>
                </a:solidFill>
              </a:rPr>
              <a:t>Weather monitoring system deals with detecting and gathering various weather parameters which can be analyzed or used for weather forecasting.</a:t>
            </a:r>
            <a:endParaRPr sz="2000">
              <a:solidFill>
                <a:srgbClr val="434343"/>
              </a:solidFill>
            </a:endParaRPr>
          </a:p>
          <a:p>
            <a:pPr indent="-346075" lvl="0" marL="457200" rtl="0" algn="just">
              <a:lnSpc>
                <a:spcPct val="100000"/>
              </a:lnSpc>
              <a:spcBef>
                <a:spcPts val="0"/>
              </a:spcBef>
              <a:spcAft>
                <a:spcPts val="0"/>
              </a:spcAft>
              <a:buClr>
                <a:srgbClr val="434343"/>
              </a:buClr>
              <a:buSzPct val="100000"/>
              <a:buChar char="●"/>
            </a:pPr>
            <a:r>
              <a:rPr lang="en-GB" sz="2000">
                <a:solidFill>
                  <a:srgbClr val="434343"/>
                </a:solidFill>
              </a:rPr>
              <a:t>The main aim of the project is to develop a smart weather monitoring system.The parameters which would be monitored by the system will include temperature,pressure and humidity of the surroundings.A similar dataset is also visualized in python. </a:t>
            </a:r>
            <a:endParaRPr sz="2000">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5"/>
          <p:cNvSpPr txBox="1"/>
          <p:nvPr>
            <p:ph idx="1" type="body"/>
          </p:nvPr>
        </p:nvSpPr>
        <p:spPr>
          <a:xfrm>
            <a:off x="724950" y="4372551"/>
            <a:ext cx="7697400" cy="46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4667"/>
              <a:buFont typeface="Arial"/>
              <a:buNone/>
            </a:pPr>
            <a:r>
              <a:rPr b="1" lang="en-GB" sz="2200">
                <a:solidFill>
                  <a:schemeClr val="dk2"/>
                </a:solidFill>
                <a:latin typeface="Raleway"/>
                <a:ea typeface="Raleway"/>
                <a:cs typeface="Raleway"/>
                <a:sym typeface="Raleway"/>
              </a:rPr>
              <a:t>Circuit Diagram</a:t>
            </a:r>
            <a:endParaRPr sz="700"/>
          </a:p>
        </p:txBody>
      </p:sp>
      <p:pic>
        <p:nvPicPr>
          <p:cNvPr id="151" name="Google Shape;151;p5"/>
          <p:cNvPicPr preferRelativeResize="0"/>
          <p:nvPr/>
        </p:nvPicPr>
        <p:blipFill>
          <a:blip r:embed="rId3">
            <a:alphaModFix/>
          </a:blip>
          <a:stretch>
            <a:fillRect/>
          </a:stretch>
        </p:blipFill>
        <p:spPr>
          <a:xfrm>
            <a:off x="1389475" y="365650"/>
            <a:ext cx="6437574" cy="40069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6"/>
          <p:cNvSpPr txBox="1"/>
          <p:nvPr>
            <p:ph type="ctrTitle"/>
          </p:nvPr>
        </p:nvSpPr>
        <p:spPr>
          <a:xfrm>
            <a:off x="729450" y="1322450"/>
            <a:ext cx="7688100" cy="6654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Hardware</a:t>
            </a:r>
            <a:endParaRPr/>
          </a:p>
        </p:txBody>
      </p:sp>
      <p:sp>
        <p:nvSpPr>
          <p:cNvPr id="157" name="Google Shape;157;p6"/>
          <p:cNvSpPr txBox="1"/>
          <p:nvPr>
            <p:ph idx="1" type="subTitle"/>
          </p:nvPr>
        </p:nvSpPr>
        <p:spPr>
          <a:xfrm>
            <a:off x="806825" y="2053500"/>
            <a:ext cx="7688100" cy="25593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Char char="●"/>
            </a:pPr>
            <a:r>
              <a:rPr lang="en-GB" sz="2000"/>
              <a:t>Arduino Uno - 600 Rupees</a:t>
            </a:r>
            <a:endParaRPr sz="2000"/>
          </a:p>
          <a:p>
            <a:pPr indent="-355600" lvl="0" marL="457200" rtl="0" algn="l">
              <a:lnSpc>
                <a:spcPct val="115000"/>
              </a:lnSpc>
              <a:spcBef>
                <a:spcPts val="0"/>
              </a:spcBef>
              <a:spcAft>
                <a:spcPts val="0"/>
              </a:spcAft>
              <a:buSzPts val="2000"/>
              <a:buChar char="●"/>
            </a:pPr>
            <a:r>
              <a:rPr lang="en-GB" sz="2000"/>
              <a:t>DHT11 Sensor - 100 Rupees</a:t>
            </a:r>
            <a:endParaRPr sz="2000"/>
          </a:p>
          <a:p>
            <a:pPr indent="-355600" lvl="0" marL="457200" rtl="0" algn="l">
              <a:lnSpc>
                <a:spcPct val="115000"/>
              </a:lnSpc>
              <a:spcBef>
                <a:spcPts val="0"/>
              </a:spcBef>
              <a:spcAft>
                <a:spcPts val="0"/>
              </a:spcAft>
              <a:buSzPts val="2000"/>
              <a:buChar char="●"/>
            </a:pPr>
            <a:r>
              <a:rPr lang="en-GB" sz="2000"/>
              <a:t>BMP180 Sensor- 200 Rupees</a:t>
            </a:r>
            <a:endParaRPr sz="2000"/>
          </a:p>
          <a:p>
            <a:pPr indent="-355600" lvl="0" marL="457200" rtl="0" algn="l">
              <a:lnSpc>
                <a:spcPct val="115000"/>
              </a:lnSpc>
              <a:spcBef>
                <a:spcPts val="0"/>
              </a:spcBef>
              <a:spcAft>
                <a:spcPts val="0"/>
              </a:spcAft>
              <a:buSzPts val="2000"/>
              <a:buChar char="●"/>
            </a:pPr>
            <a:r>
              <a:rPr lang="en-GB" sz="2000"/>
              <a:t>ESP8266- 220 Rupees</a:t>
            </a:r>
            <a:endParaRPr sz="2000"/>
          </a:p>
          <a:p>
            <a:pPr indent="-355600" lvl="0" marL="457200" rtl="0" algn="l">
              <a:lnSpc>
                <a:spcPct val="115000"/>
              </a:lnSpc>
              <a:spcBef>
                <a:spcPts val="0"/>
              </a:spcBef>
              <a:spcAft>
                <a:spcPts val="0"/>
              </a:spcAft>
              <a:buSzPts val="2000"/>
              <a:buChar char="●"/>
            </a:pPr>
            <a:r>
              <a:rPr lang="en-GB" sz="2000"/>
              <a:t>Connecting Wires-100 Rupees</a:t>
            </a:r>
            <a:endParaRPr sz="2000"/>
          </a:p>
          <a:p>
            <a:pPr indent="-355600" lvl="0" marL="457200" rtl="0" algn="l">
              <a:lnSpc>
                <a:spcPct val="115000"/>
              </a:lnSpc>
              <a:spcBef>
                <a:spcPts val="0"/>
              </a:spcBef>
              <a:spcAft>
                <a:spcPts val="0"/>
              </a:spcAft>
              <a:buSzPts val="2000"/>
              <a:buChar char="●"/>
            </a:pPr>
            <a:r>
              <a:rPr lang="en-GB" sz="2000"/>
              <a:t>Breadboard- 80 Rupees</a:t>
            </a:r>
            <a:endParaRPr sz="2000"/>
          </a:p>
          <a:p>
            <a:pPr indent="-355600" lvl="0" marL="457200" rtl="0" algn="l">
              <a:lnSpc>
                <a:spcPct val="115000"/>
              </a:lnSpc>
              <a:spcBef>
                <a:spcPts val="0"/>
              </a:spcBef>
              <a:spcAft>
                <a:spcPts val="0"/>
              </a:spcAft>
              <a:buSzPts val="2000"/>
              <a:buChar char="●"/>
            </a:pPr>
            <a:r>
              <a:rPr lang="en-GB" sz="2000"/>
              <a:t>Arduino Uno Connecting Wires-  100 Rupees</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1269b437176_0_9"/>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Sofware</a:t>
            </a:r>
            <a:endParaRPr/>
          </a:p>
        </p:txBody>
      </p:sp>
      <p:sp>
        <p:nvSpPr>
          <p:cNvPr id="163" name="Google Shape;163;g1269b437176_0_9"/>
          <p:cNvSpPr txBox="1"/>
          <p:nvPr>
            <p:ph idx="1" type="subTitle"/>
          </p:nvPr>
        </p:nvSpPr>
        <p:spPr>
          <a:xfrm>
            <a:off x="607750" y="2445950"/>
            <a:ext cx="7688100" cy="9546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GB" sz="2000"/>
              <a:t>Arduino  IDE</a:t>
            </a:r>
            <a:endParaRPr sz="2000"/>
          </a:p>
          <a:p>
            <a:pPr indent="-355600" lvl="0" marL="457200" rtl="0" algn="l">
              <a:spcBef>
                <a:spcPts val="0"/>
              </a:spcBef>
              <a:spcAft>
                <a:spcPts val="0"/>
              </a:spcAft>
              <a:buSzPts val="2000"/>
              <a:buChar char="●"/>
            </a:pPr>
            <a:r>
              <a:rPr lang="en-GB" sz="2000"/>
              <a:t>ThingSpeak</a:t>
            </a:r>
            <a:endParaRPr sz="2000"/>
          </a:p>
          <a:p>
            <a:pPr indent="-355600" lvl="0" marL="457200" rtl="0" algn="l">
              <a:spcBef>
                <a:spcPts val="0"/>
              </a:spcBef>
              <a:spcAft>
                <a:spcPts val="0"/>
              </a:spcAft>
              <a:buSzPts val="2000"/>
              <a:buChar char="●"/>
            </a:pPr>
            <a:r>
              <a:rPr lang="en-GB" sz="2000"/>
              <a:t>Jupyter Notebook</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1269b437176_0_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3700"/>
              <a:t>Project Contribution</a:t>
            </a:r>
            <a:endParaRPr sz="3700"/>
          </a:p>
        </p:txBody>
      </p:sp>
      <p:sp>
        <p:nvSpPr>
          <p:cNvPr id="169" name="Google Shape;169;g1269b437176_0_3"/>
          <p:cNvSpPr txBox="1"/>
          <p:nvPr>
            <p:ph idx="1" type="subTitle"/>
          </p:nvPr>
        </p:nvSpPr>
        <p:spPr>
          <a:xfrm>
            <a:off x="802752" y="2142700"/>
            <a:ext cx="7688100" cy="541200"/>
          </a:xfrm>
          <a:prstGeom prst="rect">
            <a:avLst/>
          </a:prstGeom>
        </p:spPr>
        <p:txBody>
          <a:bodyPr anchorCtr="0" anchor="t" bIns="91425" lIns="91425" spcFirstLastPara="1" rIns="91425" wrap="square" tIns="91425">
            <a:noAutofit/>
          </a:bodyPr>
          <a:lstStyle/>
          <a:p>
            <a:pPr indent="-355600" lvl="0" marL="457200" rtl="0" algn="just">
              <a:spcBef>
                <a:spcPts val="0"/>
              </a:spcBef>
              <a:spcAft>
                <a:spcPts val="0"/>
              </a:spcAft>
              <a:buSzPts val="2000"/>
              <a:buChar char="●"/>
            </a:pPr>
            <a:r>
              <a:rPr lang="en-GB" sz="2000"/>
              <a:t>The project work was equally divided in group members.The hardware connections of the model was performed by all the project members. </a:t>
            </a:r>
            <a:endParaRPr sz="2000"/>
          </a:p>
          <a:p>
            <a:pPr indent="-355600" lvl="0" marL="457200" rtl="0" algn="just">
              <a:spcBef>
                <a:spcPts val="0"/>
              </a:spcBef>
              <a:spcAft>
                <a:spcPts val="0"/>
              </a:spcAft>
              <a:buSzPts val="2000"/>
              <a:buChar char="●"/>
            </a:pPr>
            <a:r>
              <a:rPr lang="en-GB" sz="2000"/>
              <a:t>The implementation of the hardware and connections to system, connecting the code to the hardware and report formation all was done with contributed efforts from all team members.</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1269b437176_0_14"/>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GB" sz="1700"/>
              <a:t>Actual Model</a:t>
            </a:r>
            <a:endParaRPr b="1" sz="1700"/>
          </a:p>
        </p:txBody>
      </p:sp>
      <p:pic>
        <p:nvPicPr>
          <p:cNvPr id="175" name="Google Shape;175;g1269b437176_0_14"/>
          <p:cNvPicPr preferRelativeResize="0"/>
          <p:nvPr/>
        </p:nvPicPr>
        <p:blipFill>
          <a:blip r:embed="rId3">
            <a:alphaModFix/>
          </a:blip>
          <a:stretch>
            <a:fillRect/>
          </a:stretch>
        </p:blipFill>
        <p:spPr>
          <a:xfrm>
            <a:off x="1346875" y="201150"/>
            <a:ext cx="6674611" cy="4067751"/>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1269b437176_0_2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GB" sz="2000"/>
              <a:t>ThingSpeak Dashboard</a:t>
            </a:r>
            <a:endParaRPr b="1" sz="2000"/>
          </a:p>
        </p:txBody>
      </p:sp>
      <p:pic>
        <p:nvPicPr>
          <p:cNvPr id="181" name="Google Shape;181;g1269b437176_0_20"/>
          <p:cNvPicPr preferRelativeResize="0"/>
          <p:nvPr/>
        </p:nvPicPr>
        <p:blipFill>
          <a:blip r:embed="rId3">
            <a:alphaModFix/>
          </a:blip>
          <a:stretch>
            <a:fillRect/>
          </a:stretch>
        </p:blipFill>
        <p:spPr>
          <a:xfrm>
            <a:off x="1505300" y="304800"/>
            <a:ext cx="6349538" cy="4067752"/>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